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88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9" r:id="rId54"/>
    <p:sldId id="310" r:id="rId55"/>
    <p:sldId id="311" r:id="rId56"/>
    <p:sldId id="312" r:id="rId57"/>
    <p:sldId id="313" r:id="rId58"/>
    <p:sldId id="314" r:id="rId59"/>
    <p:sldId id="318" r:id="rId60"/>
    <p:sldId id="315" r:id="rId61"/>
    <p:sldId id="316" r:id="rId62"/>
    <p:sldId id="31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102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A7B22-2157-4110-BD67-303AA1707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C9097F-D9E0-49E6-96E7-73718CD43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4154A-259E-4617-AF71-DFB4C7358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589CA-CD57-4F09-9455-33B1B42A85DF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FF566-BF30-468D-B2BE-0ED95BCFD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F4748-0275-4BCE-B787-96B5934B4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DBE4-292F-4D1E-B922-91CCB175A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050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973E-FFE4-4AD2-A144-2E03BBB9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0B54BD-D9F0-4F40-9D44-0062D4969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F126A-025B-41D6-9357-00EB16726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589CA-CD57-4F09-9455-33B1B42A85DF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06766-1C69-4032-BCC7-DE9BD0E94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14EBD-632B-47F3-927C-5FE14DB7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DBE4-292F-4D1E-B922-91CCB175A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829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527A72-EA77-4D30-A882-64F991BA0A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818E2-35D3-494D-A826-70C5DA593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2FAFA-3913-4EB8-B967-E80DF0F21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589CA-CD57-4F09-9455-33B1B42A85DF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91CFB-3668-43C1-B303-8EA44129A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0DFD2-4C31-44D1-AEAE-16D5D2DF9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DBE4-292F-4D1E-B922-91CCB175A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664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53A9F-DBAC-479B-AB39-F21A79945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94B6F-18C5-40D3-B2F7-60E2BCDAA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F0D68-3E15-4563-9DD2-5B6F3C502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589CA-CD57-4F09-9455-33B1B42A85DF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003D5-052C-4B60-A38A-C7229E39E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2F103-B231-42FC-8A46-D34DDD3D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DBE4-292F-4D1E-B922-91CCB175A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595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AB5ED-DFD3-4ED8-B253-377D1762B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78EC1-711D-4D17-AFC5-74612A6CB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D51AB-4730-49AF-A748-8647BD871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589CA-CD57-4F09-9455-33B1B42A85DF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609B0-CB42-4BFE-9573-6C53DA44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EDF13-8417-4404-8045-113E741C8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DBE4-292F-4D1E-B922-91CCB175A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680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30EB-1862-449B-819E-077397D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30725-98F6-4A3E-8955-83CD17946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D4934-4E63-4364-823B-AD86CCF39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5C69B-EE12-46CA-A049-7D179C3C9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589CA-CD57-4F09-9455-33B1B42A85DF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9BE0-FBF4-4454-B39A-861B54A39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2941E-5133-41C0-9E9C-2A0ED6685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DBE4-292F-4D1E-B922-91CCB175A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690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59AA7-D971-476A-933D-9CDC79E3B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D421F-ABFB-4E94-9D71-FEB421255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C74498-37B3-4E07-A86A-0882DE21C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9773D5-FF8E-41F6-9AF1-D04635B304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81DCFA-92C3-497B-844B-E11DD88A10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823494-E88F-4E3C-BC3E-106EEC948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589CA-CD57-4F09-9455-33B1B42A85DF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A4A74C-542E-41B4-9C7A-A73EC4CE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CA2AB1-196A-454D-B634-6D6EA6F33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DBE4-292F-4D1E-B922-91CCB175A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13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9058-9689-4314-97A2-C1A6EAEF2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03ABA8-2733-4165-81BA-F24CEE9F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589CA-CD57-4F09-9455-33B1B42A85DF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B89B1-FA17-4F41-B62B-F3E073FA3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13D64-F801-44AE-93E8-99BB6EC9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DBE4-292F-4D1E-B922-91CCB175A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963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2D597A-BD36-4D1F-A13C-3D82CEEB4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589CA-CD57-4F09-9455-33B1B42A85DF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13C970-8732-42D8-B0E4-7FA9E5F80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780B3-C2DD-481B-AEF4-9B0F62E05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DBE4-292F-4D1E-B922-91CCB175A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5205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5EAE-3BA4-4B36-9794-644EF4A8A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C3717-93F2-4598-9064-8B690BE9A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3438C-4898-44A8-AC64-C4A442041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E38C1-B80E-4283-B5C9-B1DF3E5D7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589CA-CD57-4F09-9455-33B1B42A85DF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6EAA2-E3EF-4B8F-BFA7-AD4C77EE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6E20E-4388-464B-A5A5-86E1BFDD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DBE4-292F-4D1E-B922-91CCB175A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177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0038-0A6D-4BB7-A728-3C924DA39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3D28AC-7AEA-4F7A-ACD8-110DC651B7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BB30F-B5A1-46EE-B121-E4D9BB374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326718-44F7-4689-AEBE-AA9540AFA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589CA-CD57-4F09-9455-33B1B42A85DF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4A6D6-7D55-4A9A-8F5B-F8C3594D7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18CB7-83AE-4515-AD8D-CBF9E88E8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DBE4-292F-4D1E-B922-91CCB175A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1394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332C1A-7B3B-455A-951D-13806CE6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DCFEA-F981-4F13-829E-5B573FCF5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12842-D458-4DA8-8101-D8A909A7E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589CA-CD57-4F09-9455-33B1B42A85DF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E2609-523F-4EDE-AF28-3080CB126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DBFE1-2F96-49E6-8C3D-7B4B37055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2DBE4-292F-4D1E-B922-91CCB175A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26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5F63C-D120-4B87-9BC2-96F8A05934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Incremental Data Load Pipeline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D49BA-B352-4F91-AE64-A091D947DB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Mysql</a:t>
            </a:r>
            <a:r>
              <a:rPr lang="en-US" dirty="0"/>
              <a:t> (</a:t>
            </a:r>
            <a:r>
              <a:rPr lang="en-US" dirty="0" err="1"/>
              <a:t>Onprem</a:t>
            </a:r>
            <a:r>
              <a:rPr lang="en-US" dirty="0"/>
              <a:t>) &gt; ADF &gt; Azure SQL Database</a:t>
            </a:r>
          </a:p>
          <a:p>
            <a:r>
              <a:rPr lang="en-IN" dirty="0"/>
              <a:t>Incremental data = At first initial load data is there in the </a:t>
            </a:r>
            <a:r>
              <a:rPr lang="en-IN" dirty="0" err="1"/>
              <a:t>AzureSQL</a:t>
            </a:r>
            <a:r>
              <a:rPr lang="en-IN" dirty="0"/>
              <a:t> database. As new records updated on </a:t>
            </a:r>
            <a:r>
              <a:rPr lang="en-IN" dirty="0" err="1"/>
              <a:t>onprem</a:t>
            </a:r>
            <a:r>
              <a:rPr lang="en-IN" dirty="0"/>
              <a:t> we need to just update that records on </a:t>
            </a:r>
            <a:r>
              <a:rPr lang="en-IN" dirty="0" err="1"/>
              <a:t>azuresqldatabase.This</a:t>
            </a:r>
            <a:r>
              <a:rPr lang="en-IN" dirty="0"/>
              <a:t> updated data is incremental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041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C4A2B-A35D-4826-AE2E-B0033684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852090-8D0F-43FF-BEF2-AB563EE88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5192" y="1825625"/>
            <a:ext cx="9201616" cy="4351338"/>
          </a:xfrm>
        </p:spPr>
      </p:pic>
    </p:spTree>
    <p:extLst>
      <p:ext uri="{BB962C8B-B14F-4D97-AF65-F5344CB8AC3E}">
        <p14:creationId xmlns:p14="http://schemas.microsoft.com/office/powerpoint/2010/main" val="414564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2568-F2A7-40E6-A8A0-709BEAA0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Create Table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51B21E-C7E2-4572-81B6-8DE09EBA3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712" y="1825625"/>
            <a:ext cx="9216575" cy="4351338"/>
          </a:xfrm>
        </p:spPr>
      </p:pic>
    </p:spTree>
    <p:extLst>
      <p:ext uri="{BB962C8B-B14F-4D97-AF65-F5344CB8AC3E}">
        <p14:creationId xmlns:p14="http://schemas.microsoft.com/office/powerpoint/2010/main" val="2872406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75EF-7EA2-411F-A1AC-4CCBD6E8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the name of table which we want after migration in Azure SQL 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15B0CE-2DAD-4322-BB01-D8632B1B3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712" y="1825625"/>
            <a:ext cx="9216575" cy="4351338"/>
          </a:xfrm>
        </p:spPr>
      </p:pic>
    </p:spTree>
    <p:extLst>
      <p:ext uri="{BB962C8B-B14F-4D97-AF65-F5344CB8AC3E}">
        <p14:creationId xmlns:p14="http://schemas.microsoft.com/office/powerpoint/2010/main" val="2325642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9B4C-B7A7-4A01-A58D-15D9CC90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Schema check all columns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1384A6-BFEC-4632-A9C0-88DDF9F2A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620" y="1825625"/>
            <a:ext cx="9226759" cy="4351338"/>
          </a:xfrm>
        </p:spPr>
      </p:pic>
    </p:spTree>
    <p:extLst>
      <p:ext uri="{BB962C8B-B14F-4D97-AF65-F5344CB8AC3E}">
        <p14:creationId xmlns:p14="http://schemas.microsoft.com/office/powerpoint/2010/main" val="2388707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8752F-F0CA-4A9A-B019-0DC6865F6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DEF2A4-89AD-47A7-B528-1A47E978B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402" y="1825625"/>
            <a:ext cx="9247195" cy="4351338"/>
          </a:xfrm>
        </p:spPr>
      </p:pic>
    </p:spTree>
    <p:extLst>
      <p:ext uri="{BB962C8B-B14F-4D97-AF65-F5344CB8AC3E}">
        <p14:creationId xmlns:p14="http://schemas.microsoft.com/office/powerpoint/2010/main" val="443862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CD8FF-6465-4711-A0CE-6340343F1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Now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D766C3-997E-4965-A6C8-11EB6A006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658" y="1825625"/>
            <a:ext cx="9298683" cy="4351338"/>
          </a:xfrm>
        </p:spPr>
      </p:pic>
    </p:spTree>
    <p:extLst>
      <p:ext uri="{BB962C8B-B14F-4D97-AF65-F5344CB8AC3E}">
        <p14:creationId xmlns:p14="http://schemas.microsoft.com/office/powerpoint/2010/main" val="2302282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ADCD9-AE73-4898-9F1A-931497B1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after this when new data has came in </a:t>
            </a:r>
            <a:r>
              <a:rPr lang="en-US" dirty="0" err="1"/>
              <a:t>onprem</a:t>
            </a:r>
            <a:r>
              <a:rPr lang="en-US" dirty="0"/>
              <a:t> </a:t>
            </a:r>
            <a:r>
              <a:rPr lang="en-US" dirty="0" err="1"/>
              <a:t>mysql</a:t>
            </a:r>
            <a:r>
              <a:rPr lang="en-US" dirty="0"/>
              <a:t>, rather than deleting all this adding new data we need to insert only new data </a:t>
            </a:r>
            <a:r>
              <a:rPr lang="en-US" dirty="0" err="1"/>
              <a:t>ie</a:t>
            </a:r>
            <a:r>
              <a:rPr lang="en-US" dirty="0"/>
              <a:t> incremental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2BA29A-3F5F-4DF9-B71B-706303FD3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712" y="1825625"/>
            <a:ext cx="9216575" cy="4351338"/>
          </a:xfrm>
        </p:spPr>
      </p:pic>
    </p:spTree>
    <p:extLst>
      <p:ext uri="{BB962C8B-B14F-4D97-AF65-F5344CB8AC3E}">
        <p14:creationId xmlns:p14="http://schemas.microsoft.com/office/powerpoint/2010/main" val="4211822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0BE5-A9EE-4802-8DF9-3F16E84D5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in this table 5 new records has been added and we have to upload this incremental data in Azure SQL Database without deleting old records using ADF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A9DCC5-6C6A-40AB-8D5E-32AEFA084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682" y="1825625"/>
            <a:ext cx="8210636" cy="4351338"/>
          </a:xfrm>
        </p:spPr>
      </p:pic>
    </p:spTree>
    <p:extLst>
      <p:ext uri="{BB962C8B-B14F-4D97-AF65-F5344CB8AC3E}">
        <p14:creationId xmlns:p14="http://schemas.microsoft.com/office/powerpoint/2010/main" val="2927801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C7BD6-8951-419D-8B80-2A1C48A42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create table watermark which info about last updated dates to new updated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9C3573-1683-449D-8159-273D36A43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714" y="1825625"/>
            <a:ext cx="8202571" cy="4351338"/>
          </a:xfrm>
        </p:spPr>
      </p:pic>
    </p:spTree>
    <p:extLst>
      <p:ext uri="{BB962C8B-B14F-4D97-AF65-F5344CB8AC3E}">
        <p14:creationId xmlns:p14="http://schemas.microsoft.com/office/powerpoint/2010/main" val="3270069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C3B99-2970-457D-970E-BE9BF672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Watermarktable</a:t>
            </a:r>
            <a:r>
              <a:rPr lang="en-US" dirty="0"/>
              <a:t> ( old updated date and new updated date) (Remember – Incremental load only works when you have DATE TIME column in it otherwise it will </a:t>
            </a:r>
            <a:r>
              <a:rPr lang="en-US"/>
              <a:t>not work)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35B280B-81DE-47D5-9086-309EFEC8E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7649" y="1825625"/>
            <a:ext cx="8436701" cy="4351338"/>
          </a:xfrm>
        </p:spPr>
      </p:pic>
    </p:spTree>
    <p:extLst>
      <p:ext uri="{BB962C8B-B14F-4D97-AF65-F5344CB8AC3E}">
        <p14:creationId xmlns:p14="http://schemas.microsoft.com/office/powerpoint/2010/main" val="1262295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CB86-936B-4289-A3DA-135313036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Create a linked service between </a:t>
            </a:r>
            <a:r>
              <a:rPr lang="en-US" dirty="0" err="1">
                <a:latin typeface="+mn-lt"/>
              </a:rPr>
              <a:t>Onprem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sql</a:t>
            </a:r>
            <a:r>
              <a:rPr lang="en-US" dirty="0">
                <a:latin typeface="+mn-lt"/>
              </a:rPr>
              <a:t> and ADF</a:t>
            </a:r>
            <a:endParaRPr lang="en-IN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116120-41FC-4F22-9BD4-505A27BBA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63" y="1825625"/>
            <a:ext cx="9196274" cy="4351338"/>
          </a:xfrm>
        </p:spPr>
      </p:pic>
    </p:spTree>
    <p:extLst>
      <p:ext uri="{BB962C8B-B14F-4D97-AF65-F5344CB8AC3E}">
        <p14:creationId xmlns:p14="http://schemas.microsoft.com/office/powerpoint/2010/main" val="2832174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CB4C0-0215-49E8-ABD6-F4099D88E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one pipeline and name as ‘</a:t>
            </a:r>
            <a:r>
              <a:rPr lang="en-US" dirty="0" err="1"/>
              <a:t>incrementalload_PL</a:t>
            </a:r>
            <a:r>
              <a:rPr lang="en-US" dirty="0"/>
              <a:t>’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AAFDE5-60B4-4388-8515-DED952E1C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63" y="1825625"/>
            <a:ext cx="9196274" cy="4351338"/>
          </a:xfrm>
        </p:spPr>
      </p:pic>
    </p:spTree>
    <p:extLst>
      <p:ext uri="{BB962C8B-B14F-4D97-AF65-F5344CB8AC3E}">
        <p14:creationId xmlns:p14="http://schemas.microsoft.com/office/powerpoint/2010/main" val="2474112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9E0E-08C6-4458-85B8-601AE2F7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3100" dirty="0"/>
              <a:t>In </a:t>
            </a:r>
            <a:r>
              <a:rPr lang="en-US" sz="3100" b="1" dirty="0"/>
              <a:t>Azure Data Factory (ADF)</a:t>
            </a:r>
            <a:r>
              <a:rPr lang="en-US" sz="3100" dirty="0"/>
              <a:t>, the </a:t>
            </a:r>
            <a:r>
              <a:rPr lang="en-US" sz="3100" b="1" dirty="0"/>
              <a:t>Lookup activity</a:t>
            </a:r>
            <a:r>
              <a:rPr lang="en-US" sz="3100" dirty="0"/>
              <a:t> is used to </a:t>
            </a:r>
            <a:r>
              <a:rPr lang="en-US" sz="3100" b="1" dirty="0"/>
              <a:t>fetch data</a:t>
            </a:r>
            <a:r>
              <a:rPr lang="en-US" sz="3100" dirty="0"/>
              <a:t> from a source, like a database or file, and use that data in other steps of a pipeline.</a:t>
            </a:r>
            <a:br>
              <a:rPr lang="en-US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E848C1-4483-4DC4-8C47-712FE0534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765" y="1825625"/>
            <a:ext cx="8396470" cy="4351338"/>
          </a:xfrm>
        </p:spPr>
      </p:pic>
    </p:spTree>
    <p:extLst>
      <p:ext uri="{BB962C8B-B14F-4D97-AF65-F5344CB8AC3E}">
        <p14:creationId xmlns:p14="http://schemas.microsoft.com/office/powerpoint/2010/main" val="3222272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B101-6F68-488C-BE4F-04CB28E0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two look name one as ‘</a:t>
            </a:r>
            <a:r>
              <a:rPr lang="en-US" dirty="0" err="1"/>
              <a:t>lookupforLastUpdatedDate</a:t>
            </a:r>
            <a:r>
              <a:rPr lang="en-US" dirty="0"/>
              <a:t>’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25F320-F755-4859-B26C-F6B2F5878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620" y="1825625"/>
            <a:ext cx="9226759" cy="4351338"/>
          </a:xfrm>
        </p:spPr>
      </p:pic>
    </p:spTree>
    <p:extLst>
      <p:ext uri="{BB962C8B-B14F-4D97-AF65-F5344CB8AC3E}">
        <p14:creationId xmlns:p14="http://schemas.microsoft.com/office/powerpoint/2010/main" val="3236100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FDA25-1CA0-4CC0-ADC8-2BBDE888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go to setting and add source for first lookup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B2775-E042-4985-9236-82363B788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5192" y="1825625"/>
            <a:ext cx="9201616" cy="4351338"/>
          </a:xfrm>
        </p:spPr>
      </p:pic>
    </p:spTree>
    <p:extLst>
      <p:ext uri="{BB962C8B-B14F-4D97-AF65-F5344CB8AC3E}">
        <p14:creationId xmlns:p14="http://schemas.microsoft.com/office/powerpoint/2010/main" val="164808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F59DC-2D6A-4454-9501-F764FFCBB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should be watermark table from </a:t>
            </a:r>
            <a:r>
              <a:rPr lang="en-US" dirty="0" err="1"/>
              <a:t>onprem</a:t>
            </a:r>
            <a:r>
              <a:rPr lang="en-US" dirty="0"/>
              <a:t> </a:t>
            </a:r>
            <a:r>
              <a:rPr lang="en-US" dirty="0" err="1"/>
              <a:t>mysql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99E409-F7ED-43EF-9E21-B42CD7134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402" y="1825625"/>
            <a:ext cx="9247195" cy="4351338"/>
          </a:xfrm>
        </p:spPr>
      </p:pic>
    </p:spTree>
    <p:extLst>
      <p:ext uri="{BB962C8B-B14F-4D97-AF65-F5344CB8AC3E}">
        <p14:creationId xmlns:p14="http://schemas.microsoft.com/office/powerpoint/2010/main" val="1068256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0DF7-3150-41D9-B461-094840AFF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name as </a:t>
            </a:r>
            <a:r>
              <a:rPr lang="en-US" dirty="0" err="1"/>
              <a:t>watermarkdata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F19C18-9BDF-413E-AF2C-B68A2ECD3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402" y="1825625"/>
            <a:ext cx="9247195" cy="4351338"/>
          </a:xfrm>
        </p:spPr>
      </p:pic>
    </p:spTree>
    <p:extLst>
      <p:ext uri="{BB962C8B-B14F-4D97-AF65-F5344CB8AC3E}">
        <p14:creationId xmlns:p14="http://schemas.microsoft.com/office/powerpoint/2010/main" val="3452002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0F78-B19A-45CE-BA09-A3A1CFF6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watermark table which we have created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0A38A8-561B-4DCD-BEF9-87715BF79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620" y="1825625"/>
            <a:ext cx="9226759" cy="4351338"/>
          </a:xfrm>
        </p:spPr>
      </p:pic>
    </p:spTree>
    <p:extLst>
      <p:ext uri="{BB962C8B-B14F-4D97-AF65-F5344CB8AC3E}">
        <p14:creationId xmlns:p14="http://schemas.microsoft.com/office/powerpoint/2010/main" val="1228463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EE89-269D-4CF3-9BCE-C7641DDA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Uncheck the ‘first row only’ option and preview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D8BCA7-8746-4281-BDF6-7C8F9AD7F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428" y="1825625"/>
            <a:ext cx="9217143" cy="4351338"/>
          </a:xfrm>
        </p:spPr>
      </p:pic>
    </p:spTree>
    <p:extLst>
      <p:ext uri="{BB962C8B-B14F-4D97-AF65-F5344CB8AC3E}">
        <p14:creationId xmlns:p14="http://schemas.microsoft.com/office/powerpoint/2010/main" val="1067707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317E3-B808-474B-848C-4544619B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to take max of table date </a:t>
            </a:r>
            <a:r>
              <a:rPr lang="en-US" dirty="0" err="1"/>
              <a:t>ie</a:t>
            </a:r>
            <a:r>
              <a:rPr lang="en-US" dirty="0"/>
              <a:t> new records date (LUD – last updated date)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62C3AF-8667-4540-AE85-F7FCE952D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959" y="1825625"/>
            <a:ext cx="8820081" cy="4351338"/>
          </a:xfrm>
        </p:spPr>
      </p:pic>
    </p:spTree>
    <p:extLst>
      <p:ext uri="{BB962C8B-B14F-4D97-AF65-F5344CB8AC3E}">
        <p14:creationId xmlns:p14="http://schemas.microsoft.com/office/powerpoint/2010/main" val="1549403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C8AEE-B74B-45B0-8442-9C57B7CB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copy the query and paste it here to only add last updated date of new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F34EE5-B606-46E4-8116-9A583E7B6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9326" y="1825625"/>
            <a:ext cx="7993348" cy="4351338"/>
          </a:xfrm>
        </p:spPr>
      </p:pic>
    </p:spTree>
    <p:extLst>
      <p:ext uri="{BB962C8B-B14F-4D97-AF65-F5344CB8AC3E}">
        <p14:creationId xmlns:p14="http://schemas.microsoft.com/office/powerpoint/2010/main" val="4113665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8B40B-AB1D-41E8-A528-3A646F14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the initial Load Data through pipeline in ADF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CC1D5F-D505-4FC3-8530-FA57E1777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402" y="1825625"/>
            <a:ext cx="9247195" cy="4351338"/>
          </a:xfrm>
        </p:spPr>
      </p:pic>
    </p:spTree>
    <p:extLst>
      <p:ext uri="{BB962C8B-B14F-4D97-AF65-F5344CB8AC3E}">
        <p14:creationId xmlns:p14="http://schemas.microsoft.com/office/powerpoint/2010/main" val="997151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D174A-0D05-4100-8679-A10865F8C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B5F6AF-282D-44D6-A7CA-2795A2749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005" y="1825625"/>
            <a:ext cx="9165990" cy="4351338"/>
          </a:xfrm>
        </p:spPr>
      </p:pic>
    </p:spTree>
    <p:extLst>
      <p:ext uri="{BB962C8B-B14F-4D97-AF65-F5344CB8AC3E}">
        <p14:creationId xmlns:p14="http://schemas.microsoft.com/office/powerpoint/2010/main" val="308271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721D-0CE8-48AA-9084-FE68A688B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Name another lookup as ‘</a:t>
            </a:r>
            <a:r>
              <a:rPr lang="en-IN" dirty="0" err="1"/>
              <a:t>LookupTargetTable</a:t>
            </a:r>
            <a:r>
              <a:rPr lang="en-IN" dirty="0"/>
              <a:t>’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FE537E-324A-4C9A-98A7-323C91C61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968" y="1825625"/>
            <a:ext cx="9176063" cy="4351338"/>
          </a:xfrm>
        </p:spPr>
      </p:pic>
    </p:spTree>
    <p:extLst>
      <p:ext uri="{BB962C8B-B14F-4D97-AF65-F5344CB8AC3E}">
        <p14:creationId xmlns:p14="http://schemas.microsoft.com/office/powerpoint/2010/main" val="1500807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782A9-EAA5-4B68-BE35-18EC02DC7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settings and select target table from Azure SQL Server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6DA5D7-833A-43C8-8407-C5D6EB497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793" y="1825625"/>
            <a:ext cx="9206414" cy="4351338"/>
          </a:xfrm>
        </p:spPr>
      </p:pic>
    </p:spTree>
    <p:extLst>
      <p:ext uri="{BB962C8B-B14F-4D97-AF65-F5344CB8AC3E}">
        <p14:creationId xmlns:p14="http://schemas.microsoft.com/office/powerpoint/2010/main" val="3408071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F1CAD-B846-4153-B4D3-6077374E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539BF8-3B61-463A-9F08-160A5B48A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3040" y="1825625"/>
            <a:ext cx="9125920" cy="4351338"/>
          </a:xfrm>
        </p:spPr>
      </p:pic>
    </p:spTree>
    <p:extLst>
      <p:ext uri="{BB962C8B-B14F-4D97-AF65-F5344CB8AC3E}">
        <p14:creationId xmlns:p14="http://schemas.microsoft.com/office/powerpoint/2010/main" val="2968974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D3976-D0E0-4CA3-822F-8A6EE82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Name, Linked Service and Select table from azure SQL Database </a:t>
            </a:r>
            <a:r>
              <a:rPr lang="en-US" dirty="0" err="1"/>
              <a:t>ie</a:t>
            </a:r>
            <a:r>
              <a:rPr lang="en-US" dirty="0"/>
              <a:t> </a:t>
            </a:r>
            <a:r>
              <a:rPr lang="en-US" dirty="0" err="1"/>
              <a:t>migrated_initial_load_data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34F2CE-9A73-4B0F-AEE5-9D3FCB5CE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620" y="1825625"/>
            <a:ext cx="9226759" cy="4351338"/>
          </a:xfrm>
        </p:spPr>
      </p:pic>
    </p:spTree>
    <p:extLst>
      <p:ext uri="{BB962C8B-B14F-4D97-AF65-F5344CB8AC3E}">
        <p14:creationId xmlns:p14="http://schemas.microsoft.com/office/powerpoint/2010/main" val="918429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6E59A-CB4E-4F6B-8E9F-BEEEF749A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all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D06E9B-EB54-43F1-A820-EF907F075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620" y="1825625"/>
            <a:ext cx="9226759" cy="4351338"/>
          </a:xfrm>
        </p:spPr>
      </p:pic>
    </p:spTree>
    <p:extLst>
      <p:ext uri="{BB962C8B-B14F-4D97-AF65-F5344CB8AC3E}">
        <p14:creationId xmlns:p14="http://schemas.microsoft.com/office/powerpoint/2010/main" val="14506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78A7-BB43-4AD7-86D5-35165B98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just trigger both lookup activities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FDDA8-B9E1-41FC-A6B8-5B3B520A2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63" y="1825625"/>
            <a:ext cx="9196274" cy="4351338"/>
          </a:xfrm>
        </p:spPr>
      </p:pic>
    </p:spTree>
    <p:extLst>
      <p:ext uri="{BB962C8B-B14F-4D97-AF65-F5344CB8AC3E}">
        <p14:creationId xmlns:p14="http://schemas.microsoft.com/office/powerpoint/2010/main" val="1460955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41F21-24B3-4007-9908-A1645B2A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first we get our selected date value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F25FA3-64C6-4BCB-8E4C-02C37A314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044" y="1825625"/>
            <a:ext cx="9600585" cy="4351338"/>
          </a:xfrm>
        </p:spPr>
      </p:pic>
    </p:spTree>
    <p:extLst>
      <p:ext uri="{BB962C8B-B14F-4D97-AF65-F5344CB8AC3E}">
        <p14:creationId xmlns:p14="http://schemas.microsoft.com/office/powerpoint/2010/main" val="1284687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5270-B72B-46E6-9531-50F8B2D7C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second we get column name and their first record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1CADA5-53FA-481C-A1E0-004EEA784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135" y="1825625"/>
            <a:ext cx="7189729" cy="4351338"/>
          </a:xfrm>
        </p:spPr>
      </p:pic>
    </p:spTree>
    <p:extLst>
      <p:ext uri="{BB962C8B-B14F-4D97-AF65-F5344CB8AC3E}">
        <p14:creationId xmlns:p14="http://schemas.microsoft.com/office/powerpoint/2010/main" val="51666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A11FA-4F74-47D1-824F-7F9C4768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incrementalload_PL</a:t>
            </a:r>
            <a:r>
              <a:rPr lang="en-US" dirty="0"/>
              <a:t> &gt; copy data and paste it in pipeline canvas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0211AA-B203-42A7-87B7-65CA8C50D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712" y="1825625"/>
            <a:ext cx="9216575" cy="4351338"/>
          </a:xfrm>
        </p:spPr>
      </p:pic>
    </p:spTree>
    <p:extLst>
      <p:ext uri="{BB962C8B-B14F-4D97-AF65-F5344CB8AC3E}">
        <p14:creationId xmlns:p14="http://schemas.microsoft.com/office/powerpoint/2010/main" val="2490332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EA02-3B58-4336-986A-1BE673789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2E46F7-B4A5-4F32-8E41-89E452A6B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276" y="1825625"/>
            <a:ext cx="9257447" cy="4351338"/>
          </a:xfrm>
        </p:spPr>
      </p:pic>
    </p:spTree>
    <p:extLst>
      <p:ext uri="{BB962C8B-B14F-4D97-AF65-F5344CB8AC3E}">
        <p14:creationId xmlns:p14="http://schemas.microsoft.com/office/powerpoint/2010/main" val="2873058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5D424-1D34-478A-BF3D-E00AA332D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join both lookup to copy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218EAA-0721-4D40-B2BD-85116247A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139" y="1825625"/>
            <a:ext cx="9267722" cy="4351338"/>
          </a:xfrm>
        </p:spPr>
      </p:pic>
    </p:spTree>
    <p:extLst>
      <p:ext uri="{BB962C8B-B14F-4D97-AF65-F5344CB8AC3E}">
        <p14:creationId xmlns:p14="http://schemas.microsoft.com/office/powerpoint/2010/main" val="502872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2AEE-AE68-4530-B407-CB72F770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add source where we will get new records or data </a:t>
            </a:r>
            <a:r>
              <a:rPr lang="en-US" dirty="0" err="1"/>
              <a:t>ie</a:t>
            </a:r>
            <a:r>
              <a:rPr lang="en-US" dirty="0"/>
              <a:t> </a:t>
            </a:r>
            <a:r>
              <a:rPr lang="en-US" dirty="0" err="1"/>
              <a:t>onprem</a:t>
            </a:r>
            <a:r>
              <a:rPr lang="en-US" dirty="0"/>
              <a:t> MySQL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A7DDDD-FF00-4C31-B471-008E23D06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63" y="1825625"/>
            <a:ext cx="9196274" cy="4351338"/>
          </a:xfrm>
        </p:spPr>
      </p:pic>
    </p:spTree>
    <p:extLst>
      <p:ext uri="{BB962C8B-B14F-4D97-AF65-F5344CB8AC3E}">
        <p14:creationId xmlns:p14="http://schemas.microsoft.com/office/powerpoint/2010/main" val="2653558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1420-0FA4-4AB0-8B56-50A7E572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FBC2C3-A258-42EA-AB06-DC263346E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968" y="1825625"/>
            <a:ext cx="9258063" cy="4351338"/>
          </a:xfrm>
        </p:spPr>
      </p:pic>
    </p:spTree>
    <p:extLst>
      <p:ext uri="{BB962C8B-B14F-4D97-AF65-F5344CB8AC3E}">
        <p14:creationId xmlns:p14="http://schemas.microsoft.com/office/powerpoint/2010/main" val="3095219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7DD0C-E69C-4E92-A1DE-E95B90C6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as </a:t>
            </a:r>
            <a:r>
              <a:rPr lang="en-US" dirty="0" err="1"/>
              <a:t>InputData</a:t>
            </a:r>
            <a:r>
              <a:rPr lang="en-US" dirty="0"/>
              <a:t> and select linked service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0127EE-4BF0-494D-A8EF-9109816E5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276" y="1825625"/>
            <a:ext cx="9257447" cy="4351338"/>
          </a:xfrm>
        </p:spPr>
      </p:pic>
    </p:spTree>
    <p:extLst>
      <p:ext uri="{BB962C8B-B14F-4D97-AF65-F5344CB8AC3E}">
        <p14:creationId xmlns:p14="http://schemas.microsoft.com/office/powerpoint/2010/main" val="3074729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4BCC-B634-4074-81B6-2CD9F133B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the table which having new data with old data </a:t>
            </a:r>
            <a:r>
              <a:rPr lang="en-US" dirty="0" err="1"/>
              <a:t>ie</a:t>
            </a:r>
            <a:r>
              <a:rPr lang="en-US" dirty="0"/>
              <a:t> </a:t>
            </a:r>
            <a:r>
              <a:rPr lang="en-US" dirty="0" err="1"/>
              <a:t>initial_load_data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54B63F-518F-4350-98F9-54EFA5F6C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63" y="1825625"/>
            <a:ext cx="9196274" cy="4351338"/>
          </a:xfrm>
        </p:spPr>
      </p:pic>
    </p:spTree>
    <p:extLst>
      <p:ext uri="{BB962C8B-B14F-4D97-AF65-F5344CB8AC3E}">
        <p14:creationId xmlns:p14="http://schemas.microsoft.com/office/powerpoint/2010/main" val="1009236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E6C94-1003-4E6C-8A86-601EDB15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D33EEE-47FE-4D7E-987D-B32D9C670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921" y="1825625"/>
            <a:ext cx="9186158" cy="4351338"/>
          </a:xfrm>
        </p:spPr>
      </p:pic>
    </p:spTree>
    <p:extLst>
      <p:ext uri="{BB962C8B-B14F-4D97-AF65-F5344CB8AC3E}">
        <p14:creationId xmlns:p14="http://schemas.microsoft.com/office/powerpoint/2010/main" val="3585611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4A18-3A96-40A2-BB04-F184B2FB7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this query we get the new records which we are going to insert in old table in azure </a:t>
            </a:r>
            <a:r>
              <a:rPr lang="en-US" dirty="0" err="1"/>
              <a:t>sql</a:t>
            </a:r>
            <a:r>
              <a:rPr lang="en-US" dirty="0"/>
              <a:t> 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E156D2-23A0-4C2B-AE38-BDF714E43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295" y="1825625"/>
            <a:ext cx="9603409" cy="4351338"/>
          </a:xfrm>
        </p:spPr>
      </p:pic>
    </p:spTree>
    <p:extLst>
      <p:ext uri="{BB962C8B-B14F-4D97-AF65-F5344CB8AC3E}">
        <p14:creationId xmlns:p14="http://schemas.microsoft.com/office/powerpoint/2010/main" val="4281274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237B9-A149-4819-807B-9025795E9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copy the query and paste it in source query table to insert new data only </a:t>
            </a:r>
            <a:r>
              <a:rPr lang="en-US" dirty="0" err="1"/>
              <a:t>ie</a:t>
            </a:r>
            <a:r>
              <a:rPr lang="en-US" dirty="0"/>
              <a:t> incremental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98C467-10B1-4683-8B53-A226F1967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386" y="1825625"/>
            <a:ext cx="7789227" cy="4351338"/>
          </a:xfrm>
        </p:spPr>
      </p:pic>
    </p:spTree>
    <p:extLst>
      <p:ext uri="{BB962C8B-B14F-4D97-AF65-F5344CB8AC3E}">
        <p14:creationId xmlns:p14="http://schemas.microsoft.com/office/powerpoint/2010/main" val="9167339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9AA00-4E80-408C-80C1-65B46EE04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2024-04-18 is hard coded value so </a:t>
            </a:r>
            <a:r>
              <a:rPr lang="en-US" dirty="0" err="1"/>
              <a:t>everytime</a:t>
            </a:r>
            <a:r>
              <a:rPr lang="en-US" dirty="0"/>
              <a:t> we have to change the value when new data comes.so…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36DF00-0579-4603-869F-055067AB2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374" y="2255251"/>
            <a:ext cx="7478696" cy="3506548"/>
          </a:xfrm>
        </p:spPr>
      </p:pic>
    </p:spTree>
    <p:extLst>
      <p:ext uri="{BB962C8B-B14F-4D97-AF65-F5344CB8AC3E}">
        <p14:creationId xmlns:p14="http://schemas.microsoft.com/office/powerpoint/2010/main" val="3661295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4073-2723-4777-A30C-07BEC430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we have to write dynamic content for automation of value change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BFEBF2-0A62-48E0-8A39-B99AA6AA9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793" y="1825625"/>
            <a:ext cx="9206414" cy="4351338"/>
          </a:xfrm>
        </p:spPr>
      </p:pic>
    </p:spTree>
    <p:extLst>
      <p:ext uri="{BB962C8B-B14F-4D97-AF65-F5344CB8AC3E}">
        <p14:creationId xmlns:p14="http://schemas.microsoft.com/office/powerpoint/2010/main" val="4276319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B6ED-AAB6-4EEB-888B-F54F3308A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Pipeline = Copy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E65319-8C59-4564-B827-4F4F13CC1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517" y="1825625"/>
            <a:ext cx="9236966" cy="4351338"/>
          </a:xfrm>
        </p:spPr>
      </p:pic>
    </p:spTree>
    <p:extLst>
      <p:ext uri="{BB962C8B-B14F-4D97-AF65-F5344CB8AC3E}">
        <p14:creationId xmlns:p14="http://schemas.microsoft.com/office/powerpoint/2010/main" val="34386414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F70D-B39D-425B-9434-B05C9681D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instead of data we have to add look up code there so remove data and type @ symbol to get lookup activity code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66223A-4858-4A3C-84A0-93667B062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120" y="1825625"/>
            <a:ext cx="8675760" cy="4351338"/>
          </a:xfrm>
        </p:spPr>
      </p:pic>
    </p:spTree>
    <p:extLst>
      <p:ext uri="{BB962C8B-B14F-4D97-AF65-F5344CB8AC3E}">
        <p14:creationId xmlns:p14="http://schemas.microsoft.com/office/powerpoint/2010/main" val="1411890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8EAE4-F423-4684-BB0C-4BA6A5C7B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both the codes to understand it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8A3016-BAF6-4E90-84E6-D6027F4B2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7429" y="1825625"/>
            <a:ext cx="8017141" cy="4351338"/>
          </a:xfrm>
        </p:spPr>
      </p:pic>
    </p:spTree>
    <p:extLst>
      <p:ext uri="{BB962C8B-B14F-4D97-AF65-F5344CB8AC3E}">
        <p14:creationId xmlns:p14="http://schemas.microsoft.com/office/powerpoint/2010/main" val="3415677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AC252-ACBF-4AD3-92A9-F95865400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the dynamic code and press ok 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C6A475-F1C3-4F76-AB03-461CB5F4E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830" y="1825625"/>
            <a:ext cx="9288339" cy="4351338"/>
          </a:xfrm>
        </p:spPr>
      </p:pic>
    </p:spTree>
    <p:extLst>
      <p:ext uri="{BB962C8B-B14F-4D97-AF65-F5344CB8AC3E}">
        <p14:creationId xmlns:p14="http://schemas.microsoft.com/office/powerpoint/2010/main" val="19338990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59DA0-5731-4F07-89BB-7C31D780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sink for incremental data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D31C63A-2CE0-4DBE-AF1D-A1FD09C25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517" y="1825625"/>
            <a:ext cx="9236966" cy="4351338"/>
          </a:xfrm>
        </p:spPr>
      </p:pic>
    </p:spTree>
    <p:extLst>
      <p:ext uri="{BB962C8B-B14F-4D97-AF65-F5344CB8AC3E}">
        <p14:creationId xmlns:p14="http://schemas.microsoft.com/office/powerpoint/2010/main" val="2459390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5343C-0086-4E6F-90AE-D4767D66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450449-04A6-4493-A993-5F6B36983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712" y="1825625"/>
            <a:ext cx="9216575" cy="4351338"/>
          </a:xfrm>
        </p:spPr>
      </p:pic>
    </p:spTree>
    <p:extLst>
      <p:ext uri="{BB962C8B-B14F-4D97-AF65-F5344CB8AC3E}">
        <p14:creationId xmlns:p14="http://schemas.microsoft.com/office/powerpoint/2010/main" val="3577218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D6C9-4F3A-4438-88D0-ADC483BF4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name,select</a:t>
            </a:r>
            <a:r>
              <a:rPr lang="en-US" dirty="0"/>
              <a:t> linked service and select initial load data so to add incremental load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1A8BDD-82E4-45BA-B459-F0F34E1E7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051" y="1825625"/>
            <a:ext cx="9181898" cy="4351338"/>
          </a:xfrm>
        </p:spPr>
      </p:pic>
    </p:spTree>
    <p:extLst>
      <p:ext uri="{BB962C8B-B14F-4D97-AF65-F5344CB8AC3E}">
        <p14:creationId xmlns:p14="http://schemas.microsoft.com/office/powerpoint/2010/main" val="653938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C185E-0807-49C3-AE87-32037EC4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and trigger now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FE5831-18E0-43A3-9F51-B60645EF1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139" y="1825625"/>
            <a:ext cx="9267722" cy="4351338"/>
          </a:xfrm>
        </p:spPr>
      </p:pic>
    </p:spTree>
    <p:extLst>
      <p:ext uri="{BB962C8B-B14F-4D97-AF65-F5344CB8AC3E}">
        <p14:creationId xmlns:p14="http://schemas.microsoft.com/office/powerpoint/2010/main" val="401247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A290-4874-4A0A-BB36-45712E55E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have failed due to some error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CB50A4-0C55-4401-8081-1357A8775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276" y="1825625"/>
            <a:ext cx="9257447" cy="4351338"/>
          </a:xfrm>
        </p:spPr>
      </p:pic>
    </p:spTree>
    <p:extLst>
      <p:ext uri="{BB962C8B-B14F-4D97-AF65-F5344CB8AC3E}">
        <p14:creationId xmlns:p14="http://schemas.microsoft.com/office/powerpoint/2010/main" val="15314814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45C1C-9B2C-4E88-83DF-236200676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just updated the dynamic code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B8D3F0-5C50-4EB8-A5DC-81DC9D612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0989" y="1825625"/>
            <a:ext cx="7670021" cy="4351338"/>
          </a:xfrm>
        </p:spPr>
      </p:pic>
    </p:spTree>
    <p:extLst>
      <p:ext uri="{BB962C8B-B14F-4D97-AF65-F5344CB8AC3E}">
        <p14:creationId xmlns:p14="http://schemas.microsoft.com/office/powerpoint/2010/main" val="20122281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8E96-8E04-4DB6-B832-C15D3FAC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</a:t>
            </a:r>
            <a:r>
              <a:rPr lang="en-US"/>
              <a:t>of dynamic code</a:t>
            </a:r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A3BA942-A891-4BCB-AC3C-E1C15D0C63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00692"/>
            <a:ext cx="10673115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Explanation: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@{activity('LookupTargetTable').output.value[0].lastmodified}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part refers to the result of the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LookupTargetTable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activity in Azure Data Factory.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Specifically, it's accessing the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lastmodified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field from 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 row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(index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[0]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of the data returned by this Lookup activity.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is converted into a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format using the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date()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function.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@{activity('LookupForLastUpdatedDate').output.value[0]['LUD']}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Similar to the first part, this accesses the result of the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LookupForLastUpdatedDate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activity.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retrieves the value from the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LUD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(Last Updated Date) field from 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 row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converts it into a date format with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date()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 Logic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query is selecting all records from the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azure_data.initial_load_data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table where the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lastmodified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date: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greater than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lastmodified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value retrieved 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LookupTargetTable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less than or equal 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LUD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(Last Updated Date) 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LookupForLastUpdatedDate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Simple Words: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query is fetching rows 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initial_load_data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where the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lastmodified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date falls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between two dates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 date comes from the output of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LookupTargetTable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other date comes from the output of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LookupForLastUpdatedDate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It's used for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incremental data loading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where you're only loading or processing data that has been modified between specific dates.</a:t>
            </a:r>
          </a:p>
        </p:txBody>
      </p:sp>
    </p:spTree>
    <p:extLst>
      <p:ext uri="{BB962C8B-B14F-4D97-AF65-F5344CB8AC3E}">
        <p14:creationId xmlns:p14="http://schemas.microsoft.com/office/powerpoint/2010/main" val="474000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A6AC-3802-4BA0-89BB-EC57456D7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Source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D8BE23-1779-403B-9602-B73C1F7D1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276" y="1825625"/>
            <a:ext cx="9257447" cy="4351338"/>
          </a:xfrm>
        </p:spPr>
      </p:pic>
    </p:spTree>
    <p:extLst>
      <p:ext uri="{BB962C8B-B14F-4D97-AF65-F5344CB8AC3E}">
        <p14:creationId xmlns:p14="http://schemas.microsoft.com/office/powerpoint/2010/main" val="26571392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59E8E-DAC6-46E6-A819-65F0747D7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details to see data is transfer or not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06619B-1D54-431F-858F-754808648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475" y="1825625"/>
            <a:ext cx="9309049" cy="4351338"/>
          </a:xfrm>
        </p:spPr>
      </p:pic>
    </p:spTree>
    <p:extLst>
      <p:ext uri="{BB962C8B-B14F-4D97-AF65-F5344CB8AC3E}">
        <p14:creationId xmlns:p14="http://schemas.microsoft.com/office/powerpoint/2010/main" val="10748352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55985-A47B-4646-8F47-5D38B05D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Successfully 5 rows have been load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11611A-C2F1-4D82-AC9A-DDB079159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388" y="1825625"/>
            <a:ext cx="9187224" cy="4351338"/>
          </a:xfrm>
        </p:spPr>
      </p:pic>
    </p:spTree>
    <p:extLst>
      <p:ext uri="{BB962C8B-B14F-4D97-AF65-F5344CB8AC3E}">
        <p14:creationId xmlns:p14="http://schemas.microsoft.com/office/powerpoint/2010/main" val="1605258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C5E0E-8697-47E5-850D-4D7B91F5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here at first 10 records were there now 15. hence data has ben loaded successfully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80128A-379B-4EAD-B63C-41C30CABA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883" y="1825625"/>
            <a:ext cx="9870233" cy="4351338"/>
          </a:xfrm>
        </p:spPr>
      </p:pic>
    </p:spTree>
    <p:extLst>
      <p:ext uri="{BB962C8B-B14F-4D97-AF65-F5344CB8AC3E}">
        <p14:creationId xmlns:p14="http://schemas.microsoft.com/office/powerpoint/2010/main" val="57830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92E45-C430-43D6-A052-E070ED680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Sink </a:t>
            </a:r>
            <a:r>
              <a:rPr lang="en-US" dirty="0" err="1"/>
              <a:t>ie</a:t>
            </a:r>
            <a:r>
              <a:rPr lang="en-US" dirty="0"/>
              <a:t> </a:t>
            </a:r>
            <a:r>
              <a:rPr lang="en-US" dirty="0" err="1"/>
              <a:t>AzureSQL</a:t>
            </a:r>
            <a:r>
              <a:rPr lang="en-US" dirty="0"/>
              <a:t> 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BC13AD-84B2-4047-8744-0F4457056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750" y="1825625"/>
            <a:ext cx="9166499" cy="4351338"/>
          </a:xfrm>
        </p:spPr>
      </p:pic>
    </p:spTree>
    <p:extLst>
      <p:ext uri="{BB962C8B-B14F-4D97-AF65-F5344CB8AC3E}">
        <p14:creationId xmlns:p14="http://schemas.microsoft.com/office/powerpoint/2010/main" val="3045212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E169-8026-44BA-B7CB-E54FBC377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20FAEC-12CD-4ECC-978C-06F1ACEBA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63" y="1825625"/>
            <a:ext cx="9196274" cy="4351338"/>
          </a:xfrm>
        </p:spPr>
      </p:pic>
    </p:spTree>
    <p:extLst>
      <p:ext uri="{BB962C8B-B14F-4D97-AF65-F5344CB8AC3E}">
        <p14:creationId xmlns:p14="http://schemas.microsoft.com/office/powerpoint/2010/main" val="1900195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C6EBB-7722-4AE1-BC1F-A1275B23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the info and test the connection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9999DC-4605-4114-BCEE-7EA52471A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63" y="1825625"/>
            <a:ext cx="9196274" cy="4351338"/>
          </a:xfrm>
        </p:spPr>
      </p:pic>
    </p:spTree>
    <p:extLst>
      <p:ext uri="{BB962C8B-B14F-4D97-AF65-F5344CB8AC3E}">
        <p14:creationId xmlns:p14="http://schemas.microsoft.com/office/powerpoint/2010/main" val="3860576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921</Words>
  <Application>Microsoft Office PowerPoint</Application>
  <PresentationFormat>Widescreen</PresentationFormat>
  <Paragraphs>84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Arial Unicode MS</vt:lpstr>
      <vt:lpstr>Calibri</vt:lpstr>
      <vt:lpstr>Office Theme</vt:lpstr>
      <vt:lpstr>Incremental Data Load Pipeline</vt:lpstr>
      <vt:lpstr>Create a linked service between Onprem sql and ADF</vt:lpstr>
      <vt:lpstr>Transfer the initial Load Data through pipeline in ADF</vt:lpstr>
      <vt:lpstr>Publish</vt:lpstr>
      <vt:lpstr>New Pipeline = Copy data</vt:lpstr>
      <vt:lpstr>Select Source</vt:lpstr>
      <vt:lpstr>Create Sink ie AzureSQL database</vt:lpstr>
      <vt:lpstr>Azure SQL Database</vt:lpstr>
      <vt:lpstr>Fill the info and test the connection </vt:lpstr>
      <vt:lpstr>OK</vt:lpstr>
      <vt:lpstr>Auto Create Table</vt:lpstr>
      <vt:lpstr>Give the name of table which we want after migration in Azure SQL Database</vt:lpstr>
      <vt:lpstr>See Schema check all columns</vt:lpstr>
      <vt:lpstr>Publish</vt:lpstr>
      <vt:lpstr>Trigger Now</vt:lpstr>
      <vt:lpstr>Now after this when new data has came in onprem mysql, rather than deleting all this adding new data we need to insert only new data ie incremental data</vt:lpstr>
      <vt:lpstr>Now in this table 5 new records has been added and we have to upload this incremental data in Azure SQL Database without deleting old records using ADF</vt:lpstr>
      <vt:lpstr>Now create table watermark which info about last updated dates to new updated data</vt:lpstr>
      <vt:lpstr>Watermarktable ( old updated date and new updated date) (Remember – Incremental load only works when you have DATE TIME column in it otherwise it will not work)</vt:lpstr>
      <vt:lpstr>Create one pipeline and name as ‘incrementalload_PL’</vt:lpstr>
      <vt:lpstr> In Azure Data Factory (ADF), the Lookup activity is used to fetch data from a source, like a database or file, and use that data in other steps of a pipeline. </vt:lpstr>
      <vt:lpstr>Take two look name one as ‘lookupforLastUpdatedDate’</vt:lpstr>
      <vt:lpstr>Now go to setting and add source for first lookup</vt:lpstr>
      <vt:lpstr>Its should be watermark table from onprem mysql</vt:lpstr>
      <vt:lpstr>Give name as watermarkdata</vt:lpstr>
      <vt:lpstr>Select the watermark table which we have created</vt:lpstr>
      <vt:lpstr>Uncheck the ‘first row only’ option and preview data</vt:lpstr>
      <vt:lpstr>We have to take max of table date ie new records date (LUD – last updated date)</vt:lpstr>
      <vt:lpstr>Just copy the query and paste it here to only add last updated date of new data</vt:lpstr>
      <vt:lpstr>Preview data</vt:lpstr>
      <vt:lpstr>Name another lookup as ‘LookupTargetTable’ </vt:lpstr>
      <vt:lpstr>Go to settings and select target table from Azure SQL Server</vt:lpstr>
      <vt:lpstr>AZURE SQL Database</vt:lpstr>
      <vt:lpstr>Give Name, Linked Service and Select table from azure SQL Database ie migrated_initial_load_data</vt:lpstr>
      <vt:lpstr>Publish all</vt:lpstr>
      <vt:lpstr>Now we just trigger both lookup activities</vt:lpstr>
      <vt:lpstr>In first we get our selected date value</vt:lpstr>
      <vt:lpstr>In second we get column name and their first record</vt:lpstr>
      <vt:lpstr>Go to incrementalload_PL &gt; copy data and paste it in pipeline canvas</vt:lpstr>
      <vt:lpstr>Now join both lookup to copy data</vt:lpstr>
      <vt:lpstr>Now add source where we will get new records or data ie onprem MySQL</vt:lpstr>
      <vt:lpstr>MySQL</vt:lpstr>
      <vt:lpstr>Rename as InputData and select linked service </vt:lpstr>
      <vt:lpstr>Open the table which having new data with old data ie initial_load_data</vt:lpstr>
      <vt:lpstr>Preview data</vt:lpstr>
      <vt:lpstr>From this query we get the new records which we are going to insert in old table in azure sql database</vt:lpstr>
      <vt:lpstr>Now copy the query and paste it in source query table to insert new data only ie incremental data</vt:lpstr>
      <vt:lpstr>But 2024-04-18 is hard coded value so everytime we have to change the value when new data comes.so…</vt:lpstr>
      <vt:lpstr>So, we have to write dynamic content for automation of value change</vt:lpstr>
      <vt:lpstr>Now instead of data we have to add look up code there so remove data and type @ symbol to get lookup activity code</vt:lpstr>
      <vt:lpstr>Compare both the codes to understand it</vt:lpstr>
      <vt:lpstr>Write the dynamic code and press ok </vt:lpstr>
      <vt:lpstr>Create sink for incremental data</vt:lpstr>
      <vt:lpstr>Azure SQL Database</vt:lpstr>
      <vt:lpstr>Give name,select linked service and select initial load data so to add incremental load data</vt:lpstr>
      <vt:lpstr>Publish and trigger now</vt:lpstr>
      <vt:lpstr>Pipeline have failed due to some error</vt:lpstr>
      <vt:lpstr>We have just updated the dynamic code</vt:lpstr>
      <vt:lpstr>Explanation of dynamic code</vt:lpstr>
      <vt:lpstr>Click details to see data is transfer or not</vt:lpstr>
      <vt:lpstr>Successfully 5 rows have been load</vt:lpstr>
      <vt:lpstr>Also here at first 10 records were there now 15. hence data has ben loaded successfully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Incremental Data Load Pipeline</dc:title>
  <dc:creator>Mr Pratik</dc:creator>
  <cp:lastModifiedBy>Mr Pratik</cp:lastModifiedBy>
  <cp:revision>3</cp:revision>
  <dcterms:created xsi:type="dcterms:W3CDTF">2024-09-23T14:13:22Z</dcterms:created>
  <dcterms:modified xsi:type="dcterms:W3CDTF">2024-09-28T14:51:00Z</dcterms:modified>
</cp:coreProperties>
</file>